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1"/>
  </p:notesMasterIdLst>
  <p:handoutMasterIdLst>
    <p:handoutMasterId r:id="rId32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8" r:id="rId15"/>
    <p:sldId id="141168606" r:id="rId16"/>
    <p:sldId id="141168982" r:id="rId17"/>
    <p:sldId id="820" r:id="rId18"/>
    <p:sldId id="2142532230" r:id="rId19"/>
    <p:sldId id="2142532234" r:id="rId20"/>
    <p:sldId id="2142532231" r:id="rId21"/>
    <p:sldId id="2142532311" r:id="rId22"/>
    <p:sldId id="2142532232" r:id="rId23"/>
    <p:sldId id="2142532310" r:id="rId24"/>
    <p:sldId id="2142532309" r:id="rId25"/>
    <p:sldId id="2142532308" r:id="rId26"/>
    <p:sldId id="2722" r:id="rId27"/>
    <p:sldId id="2142532233" r:id="rId28"/>
    <p:sldId id="2142532223" r:id="rId29"/>
    <p:sldId id="2142532224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8BE"/>
    <a:srgbClr val="BD9483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5274"/>
  </p:normalViewPr>
  <p:slideViewPr>
    <p:cSldViewPr snapToGrid="0" snapToObjects="1" showGuides="1">
      <p:cViewPr varScale="1">
        <p:scale>
          <a:sx n="118" d="100"/>
          <a:sy n="118" d="100"/>
        </p:scale>
        <p:origin x="216" y="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28 February,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2/28/21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11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47178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543285" y="2249066"/>
            <a:ext cx="652816" cy="1758658"/>
          </a:xfrm>
          <a:prstGeom prst="bentConnector4">
            <a:avLst>
              <a:gd name="adj1" fmla="val -35018"/>
              <a:gd name="adj2" fmla="val 5179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677814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400888" y="3559581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Maintenance BPM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 flipH="1">
            <a:off x="7137884" y="2801987"/>
            <a:ext cx="85130" cy="757594"/>
          </a:xfrm>
          <a:prstGeom prst="bentConnector4">
            <a:avLst>
              <a:gd name="adj1" fmla="val -268530"/>
              <a:gd name="adj2" fmla="val 71793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181081" y="2139832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1111092" y="2288591"/>
            <a:ext cx="479406" cy="1502688"/>
          </a:xfrm>
          <a:prstGeom prst="bentConnector3">
            <a:avLst>
              <a:gd name="adj1" fmla="val 14768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68529" y="3007810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4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23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1061</Words>
  <Application>Microsoft Macintosh PowerPoint</Application>
  <PresentationFormat>On-screen Show (16:9)</PresentationFormat>
  <Paragraphs>429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</cp:revision>
  <dcterms:created xsi:type="dcterms:W3CDTF">2020-06-18T19:53:08Z</dcterms:created>
  <dcterms:modified xsi:type="dcterms:W3CDTF">2021-03-01T00:43:36Z</dcterms:modified>
</cp:coreProperties>
</file>